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3" d="100"/>
          <a:sy n="73" d="100"/>
        </p:scale>
        <p:origin x="108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3586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0829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9568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130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2793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3636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2594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0796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3460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9849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783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7B3D2-90CF-45E1-99ED-5FD3F1C6BB1C}" type="datetimeFigureOut">
              <a:rPr lang="it-IT" smtClean="0"/>
              <a:t>27/04/2023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63CCC-19AA-4252-89EF-2D30434AA6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051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R:\Marketing_Riservata\REVIVRE\TRICOLOGIA\Loghi\Revivre ufficiale senza sito\Reviv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00224"/>
            <a:ext cx="5116080" cy="325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2499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Presentazione su schermo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Elisa Martinetto</dc:creator>
  <cp:lastModifiedBy>Antonella Bellizio</cp:lastModifiedBy>
  <cp:revision>3</cp:revision>
  <dcterms:created xsi:type="dcterms:W3CDTF">2017-09-11T12:49:34Z</dcterms:created>
  <dcterms:modified xsi:type="dcterms:W3CDTF">2023-04-27T12:54:41Z</dcterms:modified>
</cp:coreProperties>
</file>